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56" r:id="rId2"/>
    <p:sldId id="851" r:id="rId3"/>
    <p:sldId id="912" r:id="rId4"/>
    <p:sldId id="852" r:id="rId5"/>
    <p:sldId id="853" r:id="rId6"/>
    <p:sldId id="854" r:id="rId7"/>
    <p:sldId id="917" r:id="rId8"/>
    <p:sldId id="918" r:id="rId9"/>
    <p:sldId id="855" r:id="rId10"/>
    <p:sldId id="900" r:id="rId11"/>
    <p:sldId id="897" r:id="rId12"/>
    <p:sldId id="898" r:id="rId13"/>
    <p:sldId id="899" r:id="rId14"/>
    <p:sldId id="862" r:id="rId15"/>
    <p:sldId id="909" r:id="rId16"/>
    <p:sldId id="910" r:id="rId17"/>
    <p:sldId id="863" r:id="rId18"/>
    <p:sldId id="864" r:id="rId19"/>
    <p:sldId id="865" r:id="rId20"/>
    <p:sldId id="573" r:id="rId21"/>
    <p:sldId id="911" r:id="rId22"/>
    <p:sldId id="866" r:id="rId23"/>
    <p:sldId id="867" r:id="rId24"/>
    <p:sldId id="869" r:id="rId25"/>
    <p:sldId id="871" r:id="rId26"/>
    <p:sldId id="668" r:id="rId27"/>
    <p:sldId id="649" r:id="rId28"/>
    <p:sldId id="919" r:id="rId29"/>
    <p:sldId id="920" r:id="rId30"/>
    <p:sldId id="901" r:id="rId31"/>
    <p:sldId id="902" r:id="rId32"/>
    <p:sldId id="903" r:id="rId33"/>
    <p:sldId id="904" r:id="rId34"/>
    <p:sldId id="921" r:id="rId35"/>
    <p:sldId id="922" r:id="rId36"/>
    <p:sldId id="875" r:id="rId37"/>
    <p:sldId id="761" r:id="rId38"/>
    <p:sldId id="872" r:id="rId39"/>
    <p:sldId id="923" r:id="rId40"/>
    <p:sldId id="856" r:id="rId41"/>
    <p:sldId id="838" r:id="rId42"/>
    <p:sldId id="924" r:id="rId43"/>
    <p:sldId id="925" r:id="rId44"/>
    <p:sldId id="664" r:id="rId45"/>
    <p:sldId id="908" r:id="rId46"/>
    <p:sldId id="926" r:id="rId47"/>
    <p:sldId id="857" r:id="rId48"/>
    <p:sldId id="913" r:id="rId49"/>
    <p:sldId id="914" r:id="rId50"/>
    <p:sldId id="907" r:id="rId51"/>
    <p:sldId id="916" r:id="rId52"/>
    <p:sldId id="927" r:id="rId5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DFE"/>
    <a:srgbClr val="FF5050"/>
    <a:srgbClr val="FB7F03"/>
    <a:srgbClr val="996633"/>
    <a:srgbClr val="FC942C"/>
    <a:srgbClr val="628BFE"/>
    <a:srgbClr val="6165FF"/>
    <a:srgbClr val="F46234"/>
    <a:srgbClr val="4CAF01"/>
    <a:srgbClr val="F39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05/02/2024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00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2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2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2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499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759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0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5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8421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1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6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7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480338" y="390343"/>
            <a:ext cx="4957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800" dirty="0">
                <a:solidFill>
                  <a:srgbClr val="7030A0"/>
                </a:solidFill>
                <a:latin typeface="Arial Black" panose="020B0A04020102020204" pitchFamily="34" charset="0"/>
              </a:rPr>
              <a:t>INICIO DE </a:t>
            </a:r>
          </a:p>
          <a:p>
            <a:pPr algn="ctr"/>
            <a:r>
              <a:rPr lang="es-MX" sz="4800" dirty="0">
                <a:solidFill>
                  <a:srgbClr val="7030A0"/>
                </a:solidFill>
                <a:latin typeface="Arial Black" panose="020B0A04020102020204" pitchFamily="34" charset="0"/>
              </a:rPr>
              <a:t>ACTIVIDADES</a:t>
            </a:r>
          </a:p>
          <a:p>
            <a:endParaRPr lang="es-MX" sz="5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5917889" y="1839352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NOVIEMBRE </a:t>
            </a:r>
            <a:r>
              <a:rPr lang="es-MX" sz="4400" dirty="0">
                <a:solidFill>
                  <a:srgbClr val="7030A0"/>
                </a:solidFill>
                <a:latin typeface="Arial Black" panose="020B0A040201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2881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817" y="0"/>
            <a:ext cx="5663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928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0"/>
            <a:ext cx="6522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54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449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0"/>
            <a:ext cx="5937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9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8736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36" y="0"/>
            <a:ext cx="6303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45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989C65A-EF36-D1CF-5DCB-9A8AB4C052CF}"/>
              </a:ext>
            </a:extLst>
          </p:cNvPr>
          <p:cNvSpPr txBox="1"/>
          <p:nvPr/>
        </p:nvSpPr>
        <p:spPr>
          <a:xfrm>
            <a:off x="216747" y="2139734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APLICACIÓN DE LUBRICANTE </a:t>
            </a:r>
          </a:p>
          <a:p>
            <a:pPr algn="ctr"/>
            <a:r>
              <a:rPr lang="es-MX" sz="4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 LAS MOTOBOMBAS </a:t>
            </a:r>
          </a:p>
          <a:p>
            <a:pPr algn="ctr"/>
            <a:r>
              <a:rPr lang="es-MX" sz="4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ALBERCAS</a:t>
            </a:r>
            <a:endParaRPr lang="es-MX" sz="4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829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2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476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9" y="0"/>
            <a:ext cx="604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16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63854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45" y="0"/>
            <a:ext cx="5553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22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196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69" y="0"/>
            <a:ext cx="559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38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61889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9" y="0"/>
            <a:ext cx="623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6475" y="2355299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</a:t>
            </a:r>
            <a:r>
              <a:rPr lang="es-MX" sz="4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MANTENIMIENTO EN EL CONDOMINIO</a:t>
            </a:r>
          </a:p>
        </p:txBody>
      </p:sp>
    </p:spTree>
    <p:extLst>
      <p:ext uri="{BB962C8B-B14F-4D97-AF65-F5344CB8AC3E}">
        <p14:creationId xmlns:p14="http://schemas.microsoft.com/office/powerpoint/2010/main" val="162932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483315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EN EL AREA DE CUMBRES</a:t>
            </a: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8990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5" y="0"/>
            <a:ext cx="610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09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990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0"/>
            <a:ext cx="6102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9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08193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3" y="0"/>
            <a:ext cx="60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107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3" y="0"/>
            <a:ext cx="590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5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89899" y="2172419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INICIO TRABAJOS DE MANTENIMIENTO DE LOS REGISTROS DE MEDIA TENSION</a:t>
            </a:r>
            <a:endParaRPr lang="es-MX" sz="4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00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02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8" y="0"/>
            <a:ext cx="641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873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36" y="0"/>
            <a:ext cx="6303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69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161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16" y="0"/>
            <a:ext cx="6120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25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4496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0"/>
            <a:ext cx="5937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35035" y="1971251"/>
            <a:ext cx="117009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SEGUNDA FUMIGACION PARA PREVENIR EL DENGUE POR PARTE DEL MUNICIPIO DE XOCHITEPEC</a:t>
            </a:r>
            <a:endParaRPr lang="es-MX" sz="4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63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395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52" y="0"/>
            <a:ext cx="5718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70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072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0"/>
            <a:ext cx="6431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936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90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593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6" y="0"/>
            <a:ext cx="5846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69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1-23 at 10.03.29 A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493" y="0"/>
            <a:ext cx="3291459" cy="5924626"/>
          </a:xfrm>
          <a:prstGeom prst="rect">
            <a:avLst/>
          </a:prstGeom>
        </p:spPr>
      </p:pic>
      <p:pic>
        <p:nvPicPr>
          <p:cNvPr id="7" name="WhatsApp Video 2023-11-23 at 10.00.43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15137" y="0"/>
            <a:ext cx="3291459" cy="59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41554" y="2439143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RONDINES </a:t>
            </a:r>
            <a:r>
              <a:rPr lang="es-MX" sz="4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 PATRULLAJE </a:t>
            </a:r>
          </a:p>
        </p:txBody>
      </p:sp>
    </p:spTree>
    <p:extLst>
      <p:ext uri="{BB962C8B-B14F-4D97-AF65-F5344CB8AC3E}">
        <p14:creationId xmlns:p14="http://schemas.microsoft.com/office/powerpoint/2010/main" val="202313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504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0"/>
            <a:ext cx="6156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0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624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88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9904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5" y="0"/>
            <a:ext cx="610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4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81631" y="1821848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TOMA DE MUESTRAS</a:t>
            </a:r>
          </a:p>
          <a:p>
            <a:pPr algn="ctr"/>
            <a:r>
              <a:rPr lang="es-MX" sz="4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DEL AGUA DE ALBERCAS </a:t>
            </a:r>
          </a:p>
          <a:p>
            <a:pPr algn="ctr"/>
            <a:r>
              <a:rPr lang="es-MX" sz="4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PARA SU ANALISIS</a:t>
            </a:r>
          </a:p>
          <a:p>
            <a:pPr algn="ctr"/>
            <a:r>
              <a:rPr lang="es-MX" sz="4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MENSUAL</a:t>
            </a:r>
          </a:p>
        </p:txBody>
      </p:sp>
    </p:spTree>
    <p:extLst>
      <p:ext uri="{BB962C8B-B14F-4D97-AF65-F5344CB8AC3E}">
        <p14:creationId xmlns:p14="http://schemas.microsoft.com/office/powerpoint/2010/main" val="3595655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0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0313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37" y="0"/>
            <a:ext cx="5388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14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37377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7" y="0"/>
            <a:ext cx="5754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5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64056" y="1395984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PLANTA TRATADORA</a:t>
            </a: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593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52" y="0"/>
            <a:ext cx="5718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1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11-08 at 2.20.20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564" y="0"/>
            <a:ext cx="3309556" cy="5957201"/>
          </a:xfrm>
          <a:prstGeom prst="rect">
            <a:avLst/>
          </a:prstGeom>
        </p:spPr>
      </p:pic>
      <p:pic>
        <p:nvPicPr>
          <p:cNvPr id="3" name="WhatsApp Video 2023-11-08 at 2.20.29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4134" y="0"/>
            <a:ext cx="3309556" cy="59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3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55950" y="1819296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REPARACION DE LUMINARIAS EN EL AREA EXTERNA DEL CONDOMINIO</a:t>
            </a:r>
            <a:endParaRPr lang="es-MX" sz="4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43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8736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36" y="0"/>
            <a:ext cx="6303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1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1888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0"/>
            <a:ext cx="623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5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5566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5" y="0"/>
            <a:ext cx="5736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02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24" y="0"/>
            <a:ext cx="6284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12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017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76" y="0"/>
            <a:ext cx="6211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13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504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0"/>
            <a:ext cx="6156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07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9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476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0"/>
            <a:ext cx="604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59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990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0"/>
            <a:ext cx="610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89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3323" y="2300435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</a:t>
            </a:r>
            <a:r>
              <a:rPr lang="es-MX" sz="4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 COLOCACION DE ADOQUIN EN MANZANA 10</a:t>
            </a:r>
          </a:p>
        </p:txBody>
      </p:sp>
    </p:spTree>
    <p:extLst>
      <p:ext uri="{BB962C8B-B14F-4D97-AF65-F5344CB8AC3E}">
        <p14:creationId xmlns:p14="http://schemas.microsoft.com/office/powerpoint/2010/main" val="9030601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52467</TotalTime>
  <Words>84</Words>
  <Application>Microsoft Office PowerPoint</Application>
  <PresentationFormat>Panorámica</PresentationFormat>
  <Paragraphs>19</Paragraphs>
  <Slides>52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470</cp:revision>
  <dcterms:created xsi:type="dcterms:W3CDTF">2019-04-30T23:24:35Z</dcterms:created>
  <dcterms:modified xsi:type="dcterms:W3CDTF">2024-02-06T02:03:06Z</dcterms:modified>
</cp:coreProperties>
</file>